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17"/>
  </p:notesMasterIdLst>
  <p:sldIdLst>
    <p:sldId id="257" r:id="rId6"/>
    <p:sldId id="307" r:id="rId7"/>
    <p:sldId id="514" r:id="rId8"/>
    <p:sldId id="515" r:id="rId9"/>
    <p:sldId id="516" r:id="rId10"/>
    <p:sldId id="519" r:id="rId11"/>
    <p:sldId id="520" r:id="rId12"/>
    <p:sldId id="521" r:id="rId13"/>
    <p:sldId id="522" r:id="rId14"/>
    <p:sldId id="524" r:id="rId15"/>
    <p:sldId id="525" r:id="rId16"/>
  </p:sldIdLst>
  <p:sldSz cx="18288000" cy="10287000"/>
  <p:notesSz cx="6858000" cy="9144000"/>
  <p:embeddedFontLst>
    <p:embeddedFont>
      <p:font typeface="Source Sans Pr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swald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320">
          <p15:clr>
            <a:srgbClr val="A4A3A4"/>
          </p15:clr>
        </p15:guide>
        <p15:guide id="2" pos="32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DA0921"/>
    <a:srgbClr val="FFCCCC"/>
    <a:srgbClr val="CCFFCC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A9FF6-74DB-4A50-6EA9-157146105665}" v="26" dt="2020-09-14T10:11:30.042"/>
    <p1510:client id="{A7045322-B053-4A5D-31E1-C7D68DD116D9}" v="21" dt="2020-09-14T16:20:34.482"/>
    <p1510:client id="{B4DE85F9-1B53-45D6-926C-47CC0EABEFF5}" v="1524" dt="2020-09-18T09:01:42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 autoAdjust="0"/>
    <p:restoredTop sz="81695" autoAdjust="0"/>
  </p:normalViewPr>
  <p:slideViewPr>
    <p:cSldViewPr snapToGrid="0">
      <p:cViewPr>
        <p:scale>
          <a:sx n="64" d="100"/>
          <a:sy n="64" d="100"/>
        </p:scale>
        <p:origin x="912" y="77"/>
      </p:cViewPr>
      <p:guideLst>
        <p:guide orient="horz" pos="3206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4320"/>
        <p:guide pos="32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10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10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Requena Carrion" userId="S::eew957@qmul.ac.uk::4cd8fa0c-dff2-448d-a128-32714fdf82f3" providerId="AD" clId="Web-{067A9FF6-74DB-4A50-6EA9-157146105665}"/>
    <pc:docChg chg="modSld">
      <pc:chgData name="Jesus Requena Carrion" userId="S::eew957@qmul.ac.uk::4cd8fa0c-dff2-448d-a128-32714fdf82f3" providerId="AD" clId="Web-{067A9FF6-74DB-4A50-6EA9-157146105665}" dt="2020-09-14T10:11:30.042" v="21" actId="1076"/>
      <pc:docMkLst>
        <pc:docMk/>
      </pc:docMkLst>
      <pc:sldChg chg="modSp">
        <pc:chgData name="Jesus Requena Carrion" userId="S::eew957@qmul.ac.uk::4cd8fa0c-dff2-448d-a128-32714fdf82f3" providerId="AD" clId="Web-{067A9FF6-74DB-4A50-6EA9-157146105665}" dt="2020-09-14T10:07:53.506" v="2" actId="20577"/>
        <pc:sldMkLst>
          <pc:docMk/>
          <pc:sldMk cId="3751545433" sldId="308"/>
        </pc:sldMkLst>
        <pc:spChg chg="mod">
          <ac:chgData name="Jesus Requena Carrion" userId="S::eew957@qmul.ac.uk::4cd8fa0c-dff2-448d-a128-32714fdf82f3" providerId="AD" clId="Web-{067A9FF6-74DB-4A50-6EA9-157146105665}" dt="2020-09-14T10:07:53.506" v="2" actId="20577"/>
          <ac:spMkLst>
            <pc:docMk/>
            <pc:sldMk cId="3751545433" sldId="308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067A9FF6-74DB-4A50-6EA9-157146105665}" dt="2020-09-14T10:09:20.633" v="4" actId="20577"/>
        <pc:sldMkLst>
          <pc:docMk/>
          <pc:sldMk cId="3858817217" sldId="309"/>
        </pc:sldMkLst>
        <pc:spChg chg="mod">
          <ac:chgData name="Jesus Requena Carrion" userId="S::eew957@qmul.ac.uk::4cd8fa0c-dff2-448d-a128-32714fdf82f3" providerId="AD" clId="Web-{067A9FF6-74DB-4A50-6EA9-157146105665}" dt="2020-09-14T10:09:20.633" v="4" actId="20577"/>
          <ac:spMkLst>
            <pc:docMk/>
            <pc:sldMk cId="3858817217" sldId="309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067A9FF6-74DB-4A50-6EA9-157146105665}" dt="2020-09-14T10:11:30.042" v="21" actId="1076"/>
        <pc:sldMkLst>
          <pc:docMk/>
          <pc:sldMk cId="1195656375" sldId="311"/>
        </pc:sldMkLst>
        <pc:spChg chg="add mod">
          <ac:chgData name="Jesus Requena Carrion" userId="S::eew957@qmul.ac.uk::4cd8fa0c-dff2-448d-a128-32714fdf82f3" providerId="AD" clId="Web-{067A9FF6-74DB-4A50-6EA9-157146105665}" dt="2020-09-14T10:11:30.042" v="21" actId="1076"/>
          <ac:spMkLst>
            <pc:docMk/>
            <pc:sldMk cId="1195656375" sldId="311"/>
            <ac:spMk id="2" creationId="{EBCA2662-7786-4A64-B56A-0D92BEEDE5F1}"/>
          </ac:spMkLst>
        </pc:spChg>
        <pc:spChg chg="mod">
          <ac:chgData name="Jesus Requena Carrion" userId="S::eew957@qmul.ac.uk::4cd8fa0c-dff2-448d-a128-32714fdf82f3" providerId="AD" clId="Web-{067A9FF6-74DB-4A50-6EA9-157146105665}" dt="2020-09-14T10:11:26.901" v="20" actId="20577"/>
          <ac:spMkLst>
            <pc:docMk/>
            <pc:sldMk cId="1195656375" sldId="311"/>
            <ac:spMk id="110" creationId="{00000000-0000-0000-0000-000000000000}"/>
          </ac:spMkLst>
        </pc:spChg>
      </pc:sldChg>
    </pc:docChg>
  </pc:docChgLst>
  <pc:docChgLst>
    <pc:chgData name="Jesus Requena Carrion" userId="S::eew957@qmul.ac.uk::4cd8fa0c-dff2-448d-a128-32714fdf82f3" providerId="AD" clId="Web-{B4DE85F9-1B53-45D6-926C-47CC0EABEFF5}"/>
    <pc:docChg chg="addSld delSld modSld sldOrd">
      <pc:chgData name="Jesus Requena Carrion" userId="S::eew957@qmul.ac.uk::4cd8fa0c-dff2-448d-a128-32714fdf82f3" providerId="AD" clId="Web-{B4DE85F9-1B53-45D6-926C-47CC0EABEFF5}" dt="2020-09-18T09:01:38.458" v="1489" actId="20577"/>
      <pc:docMkLst>
        <pc:docMk/>
      </pc:docMkLst>
      <pc:sldChg chg="modSp">
        <pc:chgData name="Jesus Requena Carrion" userId="S::eew957@qmul.ac.uk::4cd8fa0c-dff2-448d-a128-32714fdf82f3" providerId="AD" clId="Web-{B4DE85F9-1B53-45D6-926C-47CC0EABEFF5}" dt="2020-09-18T08:01:04.305" v="2" actId="20577"/>
        <pc:sldMkLst>
          <pc:docMk/>
          <pc:sldMk cId="3751545433" sldId="308"/>
        </pc:sldMkLst>
        <pc:spChg chg="mod">
          <ac:chgData name="Jesus Requena Carrion" userId="S::eew957@qmul.ac.uk::4cd8fa0c-dff2-448d-a128-32714fdf82f3" providerId="AD" clId="Web-{B4DE85F9-1B53-45D6-926C-47CC0EABEFF5}" dt="2020-09-18T08:01:04.305" v="2" actId="20577"/>
          <ac:spMkLst>
            <pc:docMk/>
            <pc:sldMk cId="3751545433" sldId="308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B4DE85F9-1B53-45D6-926C-47CC0EABEFF5}" dt="2020-09-18T08:25:32.447" v="432" actId="20577"/>
        <pc:sldMkLst>
          <pc:docMk/>
          <pc:sldMk cId="955450277" sldId="327"/>
        </pc:sldMkLst>
        <pc:spChg chg="add mod">
          <ac:chgData name="Jesus Requena Carrion" userId="S::eew957@qmul.ac.uk::4cd8fa0c-dff2-448d-a128-32714fdf82f3" providerId="AD" clId="Web-{B4DE85F9-1B53-45D6-926C-47CC0EABEFF5}" dt="2020-09-18T08:05:34.927" v="32"/>
          <ac:spMkLst>
            <pc:docMk/>
            <pc:sldMk cId="955450277" sldId="327"/>
            <ac:spMk id="2" creationId="{774F4445-631E-4DAD-B5F6-EF3384180CE8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5:47.959" v="33"/>
          <ac:spMkLst>
            <pc:docMk/>
            <pc:sldMk cId="955450277" sldId="327"/>
            <ac:spMk id="3" creationId="{CEAE6612-233B-479C-8931-DEF3B59A92B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7:21.020" v="54" actId="14100"/>
          <ac:spMkLst>
            <pc:docMk/>
            <pc:sldMk cId="955450277" sldId="327"/>
            <ac:spMk id="4" creationId="{9F330BE7-A0F1-4178-B793-9671776DE8A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5:59.787" v="35" actId="1076"/>
          <ac:spMkLst>
            <pc:docMk/>
            <pc:sldMk cId="955450277" sldId="327"/>
            <ac:spMk id="7" creationId="{CF944ABC-4289-464F-9CC0-74FB2EF3367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08:50.207" v="68" actId="1076"/>
          <ac:spMkLst>
            <pc:docMk/>
            <pc:sldMk cId="955450277" sldId="327"/>
            <ac:spMk id="9" creationId="{97B46E1D-6AC6-46A4-A315-87684EA35CD6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5:32.447" v="432" actId="20577"/>
          <ac:spMkLst>
            <pc:docMk/>
            <pc:sldMk cId="955450277" sldId="327"/>
            <ac:spMk id="111" creationId="{00000000-0000-0000-0000-000000000000}"/>
          </ac:spMkLst>
        </pc:spChg>
      </pc:sldChg>
      <pc:sldChg chg="addSp modSp">
        <pc:chgData name="Jesus Requena Carrion" userId="S::eew957@qmul.ac.uk::4cd8fa0c-dff2-448d-a128-32714fdf82f3" providerId="AD" clId="Web-{B4DE85F9-1B53-45D6-926C-47CC0EABEFF5}" dt="2020-09-18T08:29:12.898" v="562" actId="20577"/>
        <pc:sldMkLst>
          <pc:docMk/>
          <pc:sldMk cId="1331598466" sldId="329"/>
        </pc:sldMkLst>
        <pc:spChg chg="add mod">
          <ac:chgData name="Jesus Requena Carrion" userId="S::eew957@qmul.ac.uk::4cd8fa0c-dff2-448d-a128-32714fdf82f3" providerId="AD" clId="Web-{B4DE85F9-1B53-45D6-926C-47CC0EABEFF5}" dt="2020-09-18T08:15:31.969" v="272" actId="1076"/>
          <ac:spMkLst>
            <pc:docMk/>
            <pc:sldMk cId="1331598466" sldId="329"/>
            <ac:spMk id="2" creationId="{3A902155-92C8-44F1-9ABD-A118297FBEAE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69" v="273" actId="1076"/>
          <ac:spMkLst>
            <pc:docMk/>
            <pc:sldMk cId="1331598466" sldId="329"/>
            <ac:spMk id="3" creationId="{925B795A-F1A2-4C68-8E7E-C5D672FDE8DA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84" v="274" actId="1076"/>
          <ac:spMkLst>
            <pc:docMk/>
            <pc:sldMk cId="1331598466" sldId="329"/>
            <ac:spMk id="4" creationId="{327C3D7C-5E42-49EE-A1F8-2426BBC75AF7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1.984" v="275" actId="1076"/>
          <ac:spMkLst>
            <pc:docMk/>
            <pc:sldMk cId="1331598466" sldId="329"/>
            <ac:spMk id="6" creationId="{86C8D0C4-82BE-4D0F-BF0A-02ACD193DD76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5:32" v="276" actId="1076"/>
          <ac:spMkLst>
            <pc:docMk/>
            <pc:sldMk cId="1331598466" sldId="329"/>
            <ac:spMk id="8" creationId="{02DC34C5-C1C3-4308-9F34-C996F3264EA5}"/>
          </ac:spMkLst>
        </pc:spChg>
        <pc:spChg chg="add mod ord">
          <ac:chgData name="Jesus Requena Carrion" userId="S::eew957@qmul.ac.uk::4cd8fa0c-dff2-448d-a128-32714fdf82f3" providerId="AD" clId="Web-{B4DE85F9-1B53-45D6-926C-47CC0EABEFF5}" dt="2020-09-18T08:16:41.390" v="283"/>
          <ac:spMkLst>
            <pc:docMk/>
            <pc:sldMk cId="1331598466" sldId="329"/>
            <ac:spMk id="10" creationId="{500D2300-71E0-4173-87A3-C0EAFC86547A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7:33.202" v="298" actId="20577"/>
          <ac:spMkLst>
            <pc:docMk/>
            <pc:sldMk cId="1331598466" sldId="329"/>
            <ac:spMk id="16" creationId="{8D8D324C-9A06-4F0E-8F35-9443BB7FD855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7:54.998" v="305" actId="20577"/>
          <ac:spMkLst>
            <pc:docMk/>
            <pc:sldMk cId="1331598466" sldId="329"/>
            <ac:spMk id="17" creationId="{BB2406E1-F8D6-4F55-83BD-DEA74E41BEB0}"/>
          </ac:spMkLst>
        </pc:spChg>
        <pc:spChg chg="add mod">
          <ac:chgData name="Jesus Requena Carrion" userId="S::eew957@qmul.ac.uk::4cd8fa0c-dff2-448d-a128-32714fdf82f3" providerId="AD" clId="Web-{B4DE85F9-1B53-45D6-926C-47CC0EABEFF5}" dt="2020-09-18T08:18:16.404" v="312" actId="20577"/>
          <ac:spMkLst>
            <pc:docMk/>
            <pc:sldMk cId="1331598466" sldId="329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9:12.898" v="562" actId="20577"/>
          <ac:spMkLst>
            <pc:docMk/>
            <pc:sldMk cId="1331598466" sldId="329"/>
            <ac:spMk id="111" creationId="{00000000-0000-0000-0000-000000000000}"/>
          </ac:spMkLst>
        </pc:spChg>
      </pc:sldChg>
      <pc:sldChg chg="del">
        <pc:chgData name="Jesus Requena Carrion" userId="S::eew957@qmul.ac.uk::4cd8fa0c-dff2-448d-a128-32714fdf82f3" providerId="AD" clId="Web-{B4DE85F9-1B53-45D6-926C-47CC0EABEFF5}" dt="2020-09-18T08:29:18.039" v="563"/>
        <pc:sldMkLst>
          <pc:docMk/>
          <pc:sldMk cId="981332447" sldId="330"/>
        </pc:sldMkLst>
      </pc:sldChg>
      <pc:sldChg chg="del">
        <pc:chgData name="Jesus Requena Carrion" userId="S::eew957@qmul.ac.uk::4cd8fa0c-dff2-448d-a128-32714fdf82f3" providerId="AD" clId="Web-{B4DE85F9-1B53-45D6-926C-47CC0EABEFF5}" dt="2020-09-18T08:42:46.781" v="898"/>
        <pc:sldMkLst>
          <pc:docMk/>
          <pc:sldMk cId="1207649235" sldId="331"/>
        </pc:sldMkLst>
      </pc:sldChg>
      <pc:sldChg chg="del">
        <pc:chgData name="Jesus Requena Carrion" userId="S::eew957@qmul.ac.uk::4cd8fa0c-dff2-448d-a128-32714fdf82f3" providerId="AD" clId="Web-{B4DE85F9-1B53-45D6-926C-47CC0EABEFF5}" dt="2020-09-18T08:47:32.451" v="1063"/>
        <pc:sldMkLst>
          <pc:docMk/>
          <pc:sldMk cId="3401766316" sldId="332"/>
        </pc:sldMkLst>
      </pc:sldChg>
      <pc:sldChg chg="del">
        <pc:chgData name="Jesus Requena Carrion" userId="S::eew957@qmul.ac.uk::4cd8fa0c-dff2-448d-a128-32714fdf82f3" providerId="AD" clId="Web-{B4DE85F9-1B53-45D6-926C-47CC0EABEFF5}" dt="2020-09-18T08:47:57.138" v="1064"/>
        <pc:sldMkLst>
          <pc:docMk/>
          <pc:sldMk cId="3444920837" sldId="333"/>
        </pc:sldMkLst>
      </pc:sldChg>
      <pc:sldChg chg="delSp modSp add replId">
        <pc:chgData name="Jesus Requena Carrion" userId="S::eew957@qmul.ac.uk::4cd8fa0c-dff2-448d-a128-32714fdf82f3" providerId="AD" clId="Web-{B4DE85F9-1B53-45D6-926C-47CC0EABEFF5}" dt="2020-09-18T08:41:47.735" v="861" actId="14100"/>
        <pc:sldMkLst>
          <pc:docMk/>
          <pc:sldMk cId="2501895528" sldId="341"/>
        </pc:sldMkLst>
        <pc:spChg chg="del">
          <ac:chgData name="Jesus Requena Carrion" userId="S::eew957@qmul.ac.uk::4cd8fa0c-dff2-448d-a128-32714fdf82f3" providerId="AD" clId="Web-{B4DE85F9-1B53-45D6-926C-47CC0EABEFF5}" dt="2020-09-18T08:20:56.372" v="365"/>
          <ac:spMkLst>
            <pc:docMk/>
            <pc:sldMk cId="2501895528" sldId="341"/>
            <ac:spMk id="10" creationId="{500D2300-71E0-4173-87A3-C0EAFC86547A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1:27.387" v="371"/>
          <ac:spMkLst>
            <pc:docMk/>
            <pc:sldMk cId="2501895528" sldId="341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0:52.231" v="364" actId="20577"/>
          <ac:spMkLst>
            <pc:docMk/>
            <pc:sldMk cId="2501895528" sldId="341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1:47.735" v="861" actId="14100"/>
          <ac:spMkLst>
            <pc:docMk/>
            <pc:sldMk cId="2501895528" sldId="341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8:42:43.016" v="897" actId="20577"/>
        <pc:sldMkLst>
          <pc:docMk/>
          <pc:sldMk cId="4169328539" sldId="342"/>
        </pc:sldMkLst>
        <pc:spChg chg="mod">
          <ac:chgData name="Jesus Requena Carrion" userId="S::eew957@qmul.ac.uk::4cd8fa0c-dff2-448d-a128-32714fdf82f3" providerId="AD" clId="Web-{B4DE85F9-1B53-45D6-926C-47CC0EABEFF5}" dt="2020-09-18T08:29:58.804" v="573"/>
          <ac:spMkLst>
            <pc:docMk/>
            <pc:sldMk cId="4169328539" sldId="342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30:15.007" v="575"/>
          <ac:spMkLst>
            <pc:docMk/>
            <pc:sldMk cId="4169328539" sldId="342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29:44.976" v="571" actId="20577"/>
          <ac:spMkLst>
            <pc:docMk/>
            <pc:sldMk cId="4169328539" sldId="342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2:43.016" v="897" actId="20577"/>
          <ac:spMkLst>
            <pc:docMk/>
            <pc:sldMk cId="4169328539" sldId="342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8:47:29.483" v="1062" actId="20577"/>
        <pc:sldMkLst>
          <pc:docMk/>
          <pc:sldMk cId="3697164256" sldId="343"/>
        </pc:sldMkLst>
        <pc:spChg chg="mod">
          <ac:chgData name="Jesus Requena Carrion" userId="S::eew957@qmul.ac.uk::4cd8fa0c-dff2-448d-a128-32714fdf82f3" providerId="AD" clId="Web-{B4DE85F9-1B53-45D6-926C-47CC0EABEFF5}" dt="2020-09-18T08:43:26.750" v="902"/>
          <ac:spMkLst>
            <pc:docMk/>
            <pc:sldMk cId="3697164256" sldId="343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3:37.593" v="904" actId="20577"/>
          <ac:spMkLst>
            <pc:docMk/>
            <pc:sldMk cId="3697164256" sldId="343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3:08.500" v="900" actId="20577"/>
          <ac:spMkLst>
            <pc:docMk/>
            <pc:sldMk cId="3697164256" sldId="343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7:29.483" v="1062" actId="20577"/>
          <ac:spMkLst>
            <pc:docMk/>
            <pc:sldMk cId="3697164256" sldId="343"/>
            <ac:spMk id="111" creationId="{00000000-0000-0000-0000-000000000000}"/>
          </ac:spMkLst>
        </pc:spChg>
      </pc:sldChg>
      <pc:sldChg chg="addSp modSp add ord replId">
        <pc:chgData name="Jesus Requena Carrion" userId="S::eew957@qmul.ac.uk::4cd8fa0c-dff2-448d-a128-32714fdf82f3" providerId="AD" clId="Web-{B4DE85F9-1B53-45D6-926C-47CC0EABEFF5}" dt="2020-09-18T08:55:47.118" v="1294" actId="20577"/>
        <pc:sldMkLst>
          <pc:docMk/>
          <pc:sldMk cId="4161313395" sldId="344"/>
        </pc:sldMkLst>
        <pc:spChg chg="mod">
          <ac:chgData name="Jesus Requena Carrion" userId="S::eew957@qmul.ac.uk::4cd8fa0c-dff2-448d-a128-32714fdf82f3" providerId="AD" clId="Web-{B4DE85F9-1B53-45D6-926C-47CC0EABEFF5}" dt="2020-09-18T08:49:33.668" v="1079"/>
          <ac:spMkLst>
            <pc:docMk/>
            <pc:sldMk cId="4161313395" sldId="344"/>
            <ac:spMk id="2" creationId="{3A902155-92C8-44F1-9ABD-A118297FBEAE}"/>
          </ac:spMkLst>
        </pc:spChg>
        <pc:spChg chg="add mod ord">
          <ac:chgData name="Jesus Requena Carrion" userId="S::eew957@qmul.ac.uk::4cd8fa0c-dff2-448d-a128-32714fdf82f3" providerId="AD" clId="Web-{B4DE85F9-1B53-45D6-926C-47CC0EABEFF5}" dt="2020-09-18T08:49:21.903" v="1078"/>
          <ac:spMkLst>
            <pc:docMk/>
            <pc:sldMk cId="4161313395" sldId="344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8:51.856" v="1073"/>
          <ac:spMkLst>
            <pc:docMk/>
            <pc:sldMk cId="4161313395" sldId="344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49:45.090" v="1085" actId="20577"/>
          <ac:spMkLst>
            <pc:docMk/>
            <pc:sldMk cId="4161313395" sldId="344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5:47.118" v="1294" actId="20577"/>
          <ac:spMkLst>
            <pc:docMk/>
            <pc:sldMk cId="4161313395" sldId="344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9:01:34.896" v="1484" actId="20577"/>
        <pc:sldMkLst>
          <pc:docMk/>
          <pc:sldMk cId="3056666771" sldId="345"/>
        </pc:sldMkLst>
        <pc:spChg chg="mod">
          <ac:chgData name="Jesus Requena Carrion" userId="S::eew957@qmul.ac.uk::4cd8fa0c-dff2-448d-a128-32714fdf82f3" providerId="AD" clId="Web-{B4DE85F9-1B53-45D6-926C-47CC0EABEFF5}" dt="2020-09-18T08:53:30.010" v="1223" actId="1076"/>
          <ac:spMkLst>
            <pc:docMk/>
            <pc:sldMk cId="3056666771" sldId="345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3:48.744" v="1227"/>
          <ac:spMkLst>
            <pc:docMk/>
            <pc:sldMk cId="3056666771" sldId="345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3:39.744" v="1225"/>
          <ac:spMkLst>
            <pc:docMk/>
            <pc:sldMk cId="3056666771" sldId="345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6:03.618" v="1296" actId="20577"/>
          <ac:spMkLst>
            <pc:docMk/>
            <pc:sldMk cId="3056666771" sldId="345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9:01:34.896" v="1484" actId="20577"/>
          <ac:spMkLst>
            <pc:docMk/>
            <pc:sldMk cId="3056666771" sldId="345"/>
            <ac:spMk id="111" creationId="{00000000-0000-0000-0000-000000000000}"/>
          </ac:spMkLst>
        </pc:spChg>
      </pc:sldChg>
      <pc:sldChg chg="modSp add replId">
        <pc:chgData name="Jesus Requena Carrion" userId="S::eew957@qmul.ac.uk::4cd8fa0c-dff2-448d-a128-32714fdf82f3" providerId="AD" clId="Web-{B4DE85F9-1B53-45D6-926C-47CC0EABEFF5}" dt="2020-09-18T09:01:38.458" v="1489" actId="20577"/>
        <pc:sldMkLst>
          <pc:docMk/>
          <pc:sldMk cId="3678805223" sldId="346"/>
        </pc:sldMkLst>
        <pc:spChg chg="mod">
          <ac:chgData name="Jesus Requena Carrion" userId="S::eew957@qmul.ac.uk::4cd8fa0c-dff2-448d-a128-32714fdf82f3" providerId="AD" clId="Web-{B4DE85F9-1B53-45D6-926C-47CC0EABEFF5}" dt="2020-09-18T08:57:29.102" v="1306" actId="1076"/>
          <ac:spMkLst>
            <pc:docMk/>
            <pc:sldMk cId="3678805223" sldId="346"/>
            <ac:spMk id="5" creationId="{0C955262-826D-4855-B252-4168AC976EF4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52.288" v="1312"/>
          <ac:spMkLst>
            <pc:docMk/>
            <pc:sldMk cId="3678805223" sldId="346"/>
            <ac:spMk id="16" creationId="{8D8D324C-9A06-4F0E-8F35-9443BB7FD855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47.242" v="1311"/>
          <ac:spMkLst>
            <pc:docMk/>
            <pc:sldMk cId="3678805223" sldId="346"/>
            <ac:spMk id="17" creationId="{BB2406E1-F8D6-4F55-83BD-DEA74E41BEB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36.711" v="1308"/>
          <ac:spMkLst>
            <pc:docMk/>
            <pc:sldMk cId="3678805223" sldId="346"/>
            <ac:spMk id="18" creationId="{290EC7AF-DB46-46B3-82B0-1836F6CE4FC1}"/>
          </ac:spMkLst>
        </pc:spChg>
        <pc:spChg chg="mod">
          <ac:chgData name="Jesus Requena Carrion" userId="S::eew957@qmul.ac.uk::4cd8fa0c-dff2-448d-a128-32714fdf82f3" providerId="AD" clId="Web-{B4DE85F9-1B53-45D6-926C-47CC0EABEFF5}" dt="2020-09-18T08:57:02.992" v="1303" actId="20577"/>
          <ac:spMkLst>
            <pc:docMk/>
            <pc:sldMk cId="3678805223" sldId="346"/>
            <ac:spMk id="110" creationId="{00000000-0000-0000-0000-000000000000}"/>
          </ac:spMkLst>
        </pc:spChg>
        <pc:spChg chg="mod">
          <ac:chgData name="Jesus Requena Carrion" userId="S::eew957@qmul.ac.uk::4cd8fa0c-dff2-448d-a128-32714fdf82f3" providerId="AD" clId="Web-{B4DE85F9-1B53-45D6-926C-47CC0EABEFF5}" dt="2020-09-18T09:01:38.458" v="1489" actId="20577"/>
          <ac:spMkLst>
            <pc:docMk/>
            <pc:sldMk cId="3678805223" sldId="346"/>
            <ac:spMk id="111" creationId="{00000000-0000-0000-0000-000000000000}"/>
          </ac:spMkLst>
        </pc:spChg>
      </pc:sldChg>
    </pc:docChg>
  </pc:docChgLst>
  <pc:docChgLst>
    <pc:chgData name="Jesus Requena Carrion" userId="S::eew957@qmul.ac.uk::4cd8fa0c-dff2-448d-a128-32714fdf82f3" providerId="AD" clId="Web-{A7045322-B053-4A5D-31E1-C7D68DD116D9}"/>
    <pc:docChg chg="modSld">
      <pc:chgData name="Jesus Requena Carrion" userId="S::eew957@qmul.ac.uk::4cd8fa0c-dff2-448d-a128-32714fdf82f3" providerId="AD" clId="Web-{A7045322-B053-4A5D-31E1-C7D68DD116D9}" dt="2020-09-14T16:20:34.482" v="17" actId="20577"/>
      <pc:docMkLst>
        <pc:docMk/>
      </pc:docMkLst>
      <pc:sldChg chg="modSp">
        <pc:chgData name="Jesus Requena Carrion" userId="S::eew957@qmul.ac.uk::4cd8fa0c-dff2-448d-a128-32714fdf82f3" providerId="AD" clId="Web-{A7045322-B053-4A5D-31E1-C7D68DD116D9}" dt="2020-09-14T16:09:02.548" v="3" actId="20577"/>
        <pc:sldMkLst>
          <pc:docMk/>
          <pc:sldMk cId="4024492647" sldId="313"/>
        </pc:sldMkLst>
        <pc:spChg chg="mod">
          <ac:chgData name="Jesus Requena Carrion" userId="S::eew957@qmul.ac.uk::4cd8fa0c-dff2-448d-a128-32714fdf82f3" providerId="AD" clId="Web-{A7045322-B053-4A5D-31E1-C7D68DD116D9}" dt="2020-09-14T16:09:02.548" v="3" actId="20577"/>
          <ac:spMkLst>
            <pc:docMk/>
            <pc:sldMk cId="4024492647" sldId="313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1:57.051" v="4" actId="20577"/>
        <pc:sldMkLst>
          <pc:docMk/>
          <pc:sldMk cId="3796086254" sldId="318"/>
        </pc:sldMkLst>
        <pc:spChg chg="mod">
          <ac:chgData name="Jesus Requena Carrion" userId="S::eew957@qmul.ac.uk::4cd8fa0c-dff2-448d-a128-32714fdf82f3" providerId="AD" clId="Web-{A7045322-B053-4A5D-31E1-C7D68DD116D9}" dt="2020-09-14T16:11:57.051" v="4" actId="20577"/>
          <ac:spMkLst>
            <pc:docMk/>
            <pc:sldMk cId="3796086254" sldId="318"/>
            <ac:spMk id="110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3:21.990" v="9" actId="20577"/>
        <pc:sldMkLst>
          <pc:docMk/>
          <pc:sldMk cId="4143545126" sldId="324"/>
        </pc:sldMkLst>
        <pc:spChg chg="mod">
          <ac:chgData name="Jesus Requena Carrion" userId="S::eew957@qmul.ac.uk::4cd8fa0c-dff2-448d-a128-32714fdf82f3" providerId="AD" clId="Web-{A7045322-B053-4A5D-31E1-C7D68DD116D9}" dt="2020-09-14T16:13:21.990" v="9" actId="20577"/>
          <ac:spMkLst>
            <pc:docMk/>
            <pc:sldMk cId="4143545126" sldId="324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13:44.615" v="15" actId="20577"/>
        <pc:sldMkLst>
          <pc:docMk/>
          <pc:sldMk cId="564853568" sldId="325"/>
        </pc:sldMkLst>
        <pc:spChg chg="mod">
          <ac:chgData name="Jesus Requena Carrion" userId="S::eew957@qmul.ac.uk::4cd8fa0c-dff2-448d-a128-32714fdf82f3" providerId="AD" clId="Web-{A7045322-B053-4A5D-31E1-C7D68DD116D9}" dt="2020-09-14T16:13:44.615" v="15" actId="20577"/>
          <ac:spMkLst>
            <pc:docMk/>
            <pc:sldMk cId="564853568" sldId="325"/>
            <ac:spMk id="111" creationId="{00000000-0000-0000-0000-000000000000}"/>
          </ac:spMkLst>
        </pc:spChg>
      </pc:sldChg>
      <pc:sldChg chg="modSp">
        <pc:chgData name="Jesus Requena Carrion" userId="S::eew957@qmul.ac.uk::4cd8fa0c-dff2-448d-a128-32714fdf82f3" providerId="AD" clId="Web-{A7045322-B053-4A5D-31E1-C7D68DD116D9}" dt="2020-09-14T16:20:34.482" v="17" actId="20577"/>
        <pc:sldMkLst>
          <pc:docMk/>
          <pc:sldMk cId="1859838646" sldId="340"/>
        </pc:sldMkLst>
        <pc:spChg chg="mod">
          <ac:chgData name="Jesus Requena Carrion" userId="S::eew957@qmul.ac.uk::4cd8fa0c-dff2-448d-a128-32714fdf82f3" providerId="AD" clId="Web-{A7045322-B053-4A5D-31E1-C7D68DD116D9}" dt="2020-09-14T16:20:34.482" v="17" actId="20577"/>
          <ac:spMkLst>
            <pc:docMk/>
            <pc:sldMk cId="1859838646" sldId="340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ae8291592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g8ae829159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e829159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e8291592_0_2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22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161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644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6464" y="3036095"/>
            <a:ext cx="13874964" cy="368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>
  <p:cSld name="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/>
        </p:nvSpPr>
        <p:spPr>
          <a:xfrm>
            <a:off x="2054097" y="5125674"/>
            <a:ext cx="156879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3079"/>
              </a:buClr>
              <a:buSzPts val="5400"/>
              <a:buFont typeface="Source Sans Pro"/>
              <a:buNone/>
            </a:pPr>
            <a:endParaRPr sz="5400" b="0" i="0" u="none" strike="noStrike" cap="none">
              <a:solidFill>
                <a:srgbClr val="1733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985963" y="5007769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6" name="image1.png"/>
          <p:cNvPicPr/>
          <p:nvPr userDrawn="1"/>
        </p:nvPicPr>
        <p:blipFill>
          <a:blip r:embed="rId2"/>
          <a:srcRect l="6973" t="11982"/>
          <a:stretch>
            <a:fillRect/>
          </a:stretch>
        </p:blipFill>
        <p:spPr bwMode="auto">
          <a:xfrm>
            <a:off x="12279086" y="341488"/>
            <a:ext cx="5877387" cy="2325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 preserve="1" userDrawn="1">
  <p:cSld name="1_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049791" y="435769"/>
            <a:ext cx="105489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404938" y="3418341"/>
            <a:ext cx="6835775" cy="4332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063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en Mary intro slide WHITE" preserve="1" userDrawn="1">
  <p:cSld name="1_Queen Mary intro slide WH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-2" y="4032"/>
            <a:ext cx="230400" cy="10287000"/>
          </a:xfrm>
          <a:prstGeom prst="rect">
            <a:avLst/>
          </a:prstGeom>
          <a:solidFill>
            <a:srgbClr val="DA092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AADE"/>
              </a:buClr>
              <a:buSzPts val="3000"/>
              <a:buFont typeface="Oswald"/>
              <a:buNone/>
            </a:pPr>
            <a:endParaRPr sz="3000" b="1" i="0" u="none" strike="noStrike" cap="non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96214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87">
          <p15:clr>
            <a:srgbClr val="F26B43"/>
          </p15:clr>
        </p15:guide>
        <p15:guide id="2" pos="1371">
          <p15:clr>
            <a:srgbClr val="F26B43"/>
          </p15:clr>
        </p15:guide>
        <p15:guide id="3" pos="10115">
          <p15:clr>
            <a:srgbClr val="F26B43"/>
          </p15:clr>
        </p15:guide>
        <p15:guide id="4" pos="590">
          <p15:clr>
            <a:srgbClr val="F26B43"/>
          </p15:clr>
        </p15:guide>
        <p15:guide id="5" pos="10965">
          <p15:clr>
            <a:srgbClr val="F26B43"/>
          </p15:clr>
        </p15:guide>
        <p15:guide id="6" pos="2766">
          <p15:clr>
            <a:srgbClr val="F26B43"/>
          </p15:clr>
        </p15:guide>
        <p15:guide id="7" pos="2835">
          <p15:clr>
            <a:srgbClr val="F26B43"/>
          </p15:clr>
        </p15:guide>
        <p15:guide id="8" pos="4263">
          <p15:clr>
            <a:srgbClr val="F26B43"/>
          </p15:clr>
        </p15:guide>
        <p15:guide id="9" pos="4331">
          <p15:clr>
            <a:srgbClr val="F26B43"/>
          </p15:clr>
        </p15:guide>
        <p15:guide id="10" pos="5726">
          <p15:clr>
            <a:srgbClr val="F26B43"/>
          </p15:clr>
        </p15:guide>
        <p15:guide id="11" pos="5795">
          <p15:clr>
            <a:srgbClr val="F26B43"/>
          </p15:clr>
        </p15:guide>
        <p15:guide id="12" pos="7190">
          <p15:clr>
            <a:srgbClr val="F26B43"/>
          </p15:clr>
        </p15:guide>
        <p15:guide id="13" pos="7257">
          <p15:clr>
            <a:srgbClr val="F26B43"/>
          </p15:clr>
        </p15:guide>
        <p15:guide id="14" pos="8652">
          <p15:clr>
            <a:srgbClr val="F26B43"/>
          </p15:clr>
        </p15:guide>
        <p15:guide id="15" pos="8720">
          <p15:clr>
            <a:srgbClr val="F26B43"/>
          </p15:clr>
        </p15:guide>
        <p15:guide id="16" orient="horz" pos="5894">
          <p15:clr>
            <a:srgbClr val="F26B43"/>
          </p15:clr>
        </p15:guide>
        <p15:guide id="17" orient="horz" pos="4635">
          <p15:clr>
            <a:srgbClr val="F26B43"/>
          </p15:clr>
        </p15:guide>
        <p15:guide id="18" orient="horz" pos="4568">
          <p15:clr>
            <a:srgbClr val="F26B43"/>
          </p15:clr>
        </p15:guide>
        <p15:guide id="19" orient="horz" pos="246">
          <p15:clr>
            <a:srgbClr val="F26B43"/>
          </p15:clr>
        </p15:guide>
        <p15:guide id="20" orient="horz" pos="1845">
          <p15:clr>
            <a:srgbClr val="F26B43"/>
          </p15:clr>
        </p15:guide>
        <p15:guide id="21" orient="horz" pos="1913">
          <p15:clr>
            <a:srgbClr val="F26B43"/>
          </p15:clr>
        </p15:guide>
        <p15:guide id="22" orient="horz" pos="3206">
          <p15:clr>
            <a:srgbClr val="F26B43"/>
          </p15:clr>
        </p15:guide>
        <p15:guide id="23" orient="horz" pos="32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kernel_ridge.KernelRidge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erney.beltran@urosario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985975" y="4756769"/>
            <a:ext cx="14531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</a:pP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Analisis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Avanzado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GB" dirty="0" err="1" smtClean="0">
                <a:latin typeface="Source Sans Pro"/>
                <a:ea typeface="Source Sans Pro"/>
                <a:cs typeface="Source Sans Pro"/>
                <a:sym typeface="Source Sans Pro"/>
              </a:rPr>
              <a:t>Datos</a:t>
            </a:r>
            <a:r>
              <a:rPr lang="en-GB" dirty="0" smtClean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20"/>
          <p:cNvSpPr txBox="1"/>
          <p:nvPr/>
        </p:nvSpPr>
        <p:spPr>
          <a:xfrm>
            <a:off x="2024074" y="7587607"/>
            <a:ext cx="7969011" cy="125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FERNEY ALBERTO BELTRAN MOLINA </a:t>
            </a:r>
            <a:endParaRPr lang="en-GB" sz="24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Escuela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Ingeniería</a:t>
            </a:r>
            <a:r>
              <a:rPr lang="en-AE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Ciencia y </a:t>
            </a:r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Tecnología</a:t>
            </a:r>
          </a:p>
          <a:p>
            <a:pPr lvl="0"/>
            <a:r>
              <a:rPr lang="es-ES" sz="2400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Matemáticas </a:t>
            </a:r>
            <a:r>
              <a:rPr lang="es-ES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Aplicadas y Ciencias de la Computación</a:t>
            </a:r>
            <a:endParaRPr sz="24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2024073" y="5566827"/>
            <a:ext cx="15237231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2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W9. </a:t>
            </a:r>
            <a:r>
              <a:rPr lang="en-GB" sz="4200" dirty="0" err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Métodos</a:t>
            </a:r>
            <a:r>
              <a:rPr lang="en-GB" sz="42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lang="en-GB" sz="4200" dirty="0" err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Suavización</a:t>
            </a:r>
            <a:r>
              <a:rPr lang="en-GB" sz="4200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-GB" sz="4200" dirty="0" smtClean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Kernel</a:t>
            </a:r>
            <a:endParaRPr sz="4200" dirty="0">
              <a:solidFill>
                <a:srgbClr val="C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Regresión </a:t>
            </a:r>
            <a:r>
              <a:rPr lang="es-ES" sz="4400" dirty="0"/>
              <a:t>ponderada local (</a:t>
            </a:r>
            <a:r>
              <a:rPr lang="es-ES" sz="4400" dirty="0" smtClean="0"/>
              <a:t>loess) </a:t>
            </a:r>
          </a:p>
          <a:p>
            <a:pPr algn="ctr"/>
            <a:r>
              <a:rPr lang="es-ES" sz="4400" dirty="0" smtClean="0"/>
              <a:t>variando la ventana </a:t>
            </a:r>
            <a:endParaRPr lang="es-CO" sz="4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2159668"/>
            <a:ext cx="7712242" cy="77122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82" y="3768992"/>
            <a:ext cx="4171950" cy="10668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85800" y="2764332"/>
            <a:ext cx="914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 smtClean="0"/>
              <a:t>Loess </a:t>
            </a:r>
            <a:r>
              <a:rPr lang="es-ES" sz="2400" dirty="0"/>
              <a:t>utiliza un enfoque ponderado. Básicamente, en lugar de usar mínimos cuadrados, minimizamos una versión ponderada:</a:t>
            </a:r>
            <a:endParaRPr lang="es-CO" sz="2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282" y="5883540"/>
            <a:ext cx="3533775" cy="981075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23675" y="5135306"/>
            <a:ext cx="4951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 smtClean="0"/>
              <a:t>Función </a:t>
            </a:r>
            <a:r>
              <a:rPr lang="es-CO" sz="2400" dirty="0"/>
              <a:t>de </a:t>
            </a:r>
            <a:r>
              <a:rPr lang="es-CO" sz="2400" dirty="0" err="1"/>
              <a:t>Tukey</a:t>
            </a:r>
            <a:r>
              <a:rPr lang="es-CO" sz="2400" dirty="0"/>
              <a:t> </a:t>
            </a:r>
            <a:r>
              <a:rPr lang="es-CO" sz="2400" dirty="0" err="1"/>
              <a:t>tri-weight</a:t>
            </a:r>
            <a:endParaRPr lang="es-CO" sz="24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8"/>
              </a:clrFrom>
              <a:clrTo>
                <a:srgbClr val="F7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225" y="7307533"/>
            <a:ext cx="3487887" cy="149119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329489" y="6707368"/>
            <a:ext cx="4030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i="1" dirty="0">
                <a:latin typeface="KaTeX_Math"/>
              </a:rPr>
              <a:t>u</a:t>
            </a:r>
            <a:r>
              <a:rPr lang="es-ES" sz="1800" dirty="0"/>
              <a:t> </a:t>
            </a:r>
            <a:r>
              <a:rPr lang="es-ES" sz="1800" dirty="0" smtClean="0"/>
              <a:t>es </a:t>
            </a:r>
            <a:r>
              <a:rPr lang="es-ES" sz="1800" dirty="0"/>
              <a:t>una variable de "distancia relativa". Representa cuán lejos está un punto de datos particular del punto de </a:t>
            </a:r>
            <a:r>
              <a:rPr lang="es-ES" sz="1800" dirty="0" smtClean="0"/>
              <a:t>interés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783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501191" y="2383625"/>
            <a:ext cx="15932567" cy="4332287"/>
          </a:xfrm>
        </p:spPr>
        <p:txBody>
          <a:bodyPr/>
          <a:lstStyle/>
          <a:p>
            <a:r>
              <a:rPr lang="es-ES" sz="2800" dirty="0"/>
              <a:t>1ª Parte: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Abra el notebook del laboratorio.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Consulte la información relevante proporcionada.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Ajuste las ventanas de observación según sea necesario.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Analice y comprenda los cambios y resultados observados.</a:t>
            </a:r>
          </a:p>
          <a:p>
            <a:endParaRPr lang="es-ES" sz="2800" dirty="0" smtClean="0"/>
          </a:p>
          <a:p>
            <a:r>
              <a:rPr lang="es-ES" sz="2800" dirty="0" smtClean="0"/>
              <a:t>2ª </a:t>
            </a:r>
            <a:r>
              <a:rPr lang="es-ES" sz="2800" dirty="0"/>
              <a:t>Parte: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Cargue un conjunto de datos con el que ya haya trabajado anteriormente.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Lleve a cabo una estimación utilizando regresión con </a:t>
            </a:r>
            <a:r>
              <a:rPr lang="es-ES" sz="2800" dirty="0" err="1"/>
              <a:t>kernel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Puede optar por utilizar los datos proporcionados en el laboratorio o, si lo prefiere, familiarícese con </a:t>
            </a:r>
            <a:r>
              <a:rPr lang="es-ES" sz="2800" dirty="0" err="1"/>
              <a:t>KernelRidge</a:t>
            </a:r>
            <a:r>
              <a:rPr lang="es-ES" sz="2800" dirty="0"/>
              <a:t> visitando la documentación oficial en </a:t>
            </a:r>
            <a:r>
              <a:rPr lang="es-ES" sz="2800" dirty="0" err="1"/>
              <a:t>Scikit-learn</a:t>
            </a:r>
            <a:r>
              <a:rPr lang="es-ES" sz="2800" dirty="0"/>
              <a:t>. </a:t>
            </a:r>
            <a:r>
              <a:rPr lang="es-ES" sz="2800" dirty="0">
                <a:hlinkClick r:id="rId2"/>
              </a:rPr>
              <a:t>https://</a:t>
            </a:r>
            <a:r>
              <a:rPr lang="es-ES" sz="2800" dirty="0" smtClean="0">
                <a:hlinkClick r:id="rId2"/>
              </a:rPr>
              <a:t>scikit-learn.org/stable/modules/generated/sklearn.kernel_ridge.KernelRidge.html</a:t>
            </a:r>
            <a:endParaRPr lang="es-E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smtClean="0"/>
              <a:t>Modifique </a:t>
            </a:r>
            <a:r>
              <a:rPr lang="es-ES" sz="2800" dirty="0"/>
              <a:t>los parámetros según lo requiera y observe cómo influyen en los resultados obtenidos.</a:t>
            </a:r>
            <a:r>
              <a:rPr lang="es-CO" sz="2800" dirty="0" smtClean="0"/>
              <a:t> </a:t>
            </a:r>
          </a:p>
          <a:p>
            <a:r>
              <a:rPr lang="es-CO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/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1049791" y="435769"/>
            <a:ext cx="14519072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s-ES" sz="4400" dirty="0" smtClean="0"/>
              <a:t>Ejercicio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10287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/>
        </p:nvSpPr>
        <p:spPr>
          <a:xfrm>
            <a:off x="615825" y="538850"/>
            <a:ext cx="171447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1350571" y="1752599"/>
            <a:ext cx="16409954" cy="57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3200" dirty="0"/>
              <a:t>FERNEY ALBERTO BELTRAN </a:t>
            </a:r>
            <a:r>
              <a:rPr lang="es-CO" sz="3200" dirty="0" smtClean="0"/>
              <a:t>MOLINA</a:t>
            </a:r>
          </a:p>
          <a:p>
            <a:r>
              <a:rPr lang="es-CO" sz="3200" dirty="0">
                <a:hlinkClick r:id="rId3"/>
              </a:rPr>
              <a:t>f</a:t>
            </a:r>
            <a:r>
              <a:rPr lang="es-CO" sz="3200" dirty="0" smtClean="0">
                <a:hlinkClick r:id="rId3"/>
              </a:rPr>
              <a:t>erney.beltran@urosario.edu.co</a:t>
            </a:r>
            <a:r>
              <a:rPr lang="es-CO" sz="3200" dirty="0" smtClean="0"/>
              <a:t> </a:t>
            </a:r>
          </a:p>
          <a:p>
            <a:endParaRPr lang="es-CO" sz="3200" dirty="0"/>
          </a:p>
          <a:p>
            <a:r>
              <a:rPr lang="es-ES" sz="3200" dirty="0"/>
              <a:t>Ingeniero </a:t>
            </a:r>
            <a:r>
              <a:rPr lang="es-ES" sz="3200" dirty="0" smtClean="0"/>
              <a:t>Electrónico.</a:t>
            </a:r>
          </a:p>
          <a:p>
            <a:r>
              <a:rPr lang="es-ES" sz="3200" dirty="0" smtClean="0"/>
              <a:t>Magister </a:t>
            </a:r>
            <a:r>
              <a:rPr lang="es-ES" sz="3200" dirty="0"/>
              <a:t>en TIC </a:t>
            </a:r>
            <a:endParaRPr lang="es-ES" sz="3200" dirty="0" smtClean="0"/>
          </a:p>
          <a:p>
            <a:r>
              <a:rPr lang="es-ES" sz="3200" dirty="0" smtClean="0"/>
              <a:t>Candidato </a:t>
            </a:r>
            <a:r>
              <a:rPr lang="es-ES" sz="3200" dirty="0"/>
              <a:t>Doctor </a:t>
            </a:r>
            <a:r>
              <a:rPr lang="es-ES" sz="3200" dirty="0" smtClean="0"/>
              <a:t>en TIC</a:t>
            </a:r>
          </a:p>
          <a:p>
            <a:endParaRPr lang="es-ES" sz="3200" dirty="0" smtClean="0"/>
          </a:p>
          <a:p>
            <a:r>
              <a:rPr lang="es-ES" sz="3200" dirty="0" smtClean="0"/>
              <a:t>Director </a:t>
            </a:r>
            <a:r>
              <a:rPr lang="es-ES" sz="3200" dirty="0"/>
              <a:t>del Centro de investigación e innovación CEINTECCI</a:t>
            </a:r>
            <a:r>
              <a:rPr lang="es-ES" sz="3200" dirty="0" smtClean="0"/>
              <a:t>.</a:t>
            </a:r>
          </a:p>
          <a:p>
            <a:r>
              <a:rPr lang="es-ES" sz="3200" dirty="0" smtClean="0"/>
              <a:t>Miembro </a:t>
            </a:r>
            <a:r>
              <a:rPr lang="es-ES" sz="3200" dirty="0"/>
              <a:t>de la junta </a:t>
            </a:r>
            <a:r>
              <a:rPr lang="es-ES" sz="3200" dirty="0" smtClean="0"/>
              <a:t>directiva </a:t>
            </a:r>
            <a:r>
              <a:rPr lang="es-ES" sz="3200" dirty="0" err="1" smtClean="0"/>
              <a:t>Avanciencia</a:t>
            </a:r>
            <a:r>
              <a:rPr lang="es-CO" sz="3200" dirty="0" smtClean="0"/>
              <a:t> </a:t>
            </a:r>
          </a:p>
          <a:p>
            <a:endParaRPr lang="es-CO" sz="3200" dirty="0" smtClean="0"/>
          </a:p>
          <a:p>
            <a:endParaRPr lang="es-CO" sz="3200" dirty="0" smtClean="0"/>
          </a:p>
          <a:p>
            <a:pPr algn="r"/>
            <a:r>
              <a:rPr lang="es-ES" sz="3200" dirty="0" smtClean="0"/>
              <a:t>Procesamiento </a:t>
            </a:r>
            <a:r>
              <a:rPr lang="es-ES" sz="3200" dirty="0"/>
              <a:t>y análisis de datos basadas en </a:t>
            </a:r>
            <a:r>
              <a:rPr lang="es-ES" sz="3200" dirty="0" smtClean="0"/>
              <a:t>IA.</a:t>
            </a:r>
          </a:p>
          <a:p>
            <a:pPr algn="r"/>
            <a:r>
              <a:rPr lang="es-ES" sz="3200" dirty="0" smtClean="0"/>
              <a:t>Simulación </a:t>
            </a:r>
            <a:r>
              <a:rPr lang="es-ES" sz="3200" dirty="0"/>
              <a:t>y modelado por </a:t>
            </a:r>
            <a:r>
              <a:rPr lang="es-ES" sz="3200" dirty="0" smtClean="0"/>
              <a:t>computación</a:t>
            </a:r>
            <a:r>
              <a:rPr lang="en-AE" sz="3200" dirty="0" smtClean="0"/>
              <a:t>,</a:t>
            </a:r>
            <a:r>
              <a:rPr lang="es-ES" sz="3200" dirty="0" smtClean="0"/>
              <a:t> </a:t>
            </a:r>
          </a:p>
          <a:p>
            <a:pPr algn="r"/>
            <a:r>
              <a:rPr lang="es-ES" sz="3200" dirty="0" smtClean="0"/>
              <a:t>Optimizan Sistemas </a:t>
            </a:r>
            <a:r>
              <a:rPr lang="es-ES" sz="3200" dirty="0"/>
              <a:t>de </a:t>
            </a:r>
            <a:r>
              <a:rPr lang="es-ES" sz="3200" dirty="0" smtClean="0"/>
              <a:t>procesamiento en hardware y software </a:t>
            </a:r>
          </a:p>
          <a:p>
            <a:pPr algn="r"/>
            <a:r>
              <a:rPr lang="es-ES" sz="3200" dirty="0" smtClean="0"/>
              <a:t>Diseño </a:t>
            </a:r>
            <a:r>
              <a:rPr lang="es-ES" sz="3200" dirty="0"/>
              <a:t>de sistemas electrónicos reconfigurables</a:t>
            </a:r>
            <a:endParaRPr lang="es-CO" sz="3200" dirty="0" smtClean="0"/>
          </a:p>
          <a:p>
            <a:endParaRPr lang="es-CO" sz="3200" dirty="0"/>
          </a:p>
          <a:p>
            <a:endParaRPr lang="es-CO" sz="320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Profesor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21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Suavizado </a:t>
            </a:r>
            <a:r>
              <a:rPr lang="es-ES" sz="4400" dirty="0" err="1" smtClean="0"/>
              <a:t>kernel</a:t>
            </a:r>
            <a:r>
              <a:rPr lang="es-ES" sz="4400" dirty="0" smtClean="0"/>
              <a:t> </a:t>
            </a:r>
            <a:endParaRPr lang="es-CO" sz="4400" dirty="0"/>
          </a:p>
        </p:txBody>
      </p:sp>
      <p:sp>
        <p:nvSpPr>
          <p:cNvPr id="5" name="Rectángulo 4"/>
          <p:cNvSpPr/>
          <p:nvPr/>
        </p:nvSpPr>
        <p:spPr>
          <a:xfrm>
            <a:off x="2144665" y="2010037"/>
            <a:ext cx="13327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374151"/>
                </a:solidFill>
                <a:latin typeface="+mn-lt"/>
              </a:rPr>
              <a:t>El suavizado con </a:t>
            </a:r>
            <a:r>
              <a:rPr lang="es-ES" sz="2400" dirty="0" err="1">
                <a:solidFill>
                  <a:srgbClr val="374151"/>
                </a:solidFill>
                <a:latin typeface="+mn-lt"/>
              </a:rPr>
              <a:t>kernel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 es una técnica no paramétrica utilizada para estimar funciones desconocidas, ya sea para regresión o para estimar densidades. En lugar de asumir una forma funcional específica, se basa en la estructura local de los datos.</a:t>
            </a:r>
          </a:p>
          <a:p>
            <a:pPr algn="just"/>
            <a:endParaRPr lang="es-ES" sz="2400" dirty="0">
              <a:solidFill>
                <a:srgbClr val="374151"/>
              </a:solidFill>
              <a:latin typeface="+mn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64" y="3579697"/>
            <a:ext cx="9384239" cy="579183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 flipH="1">
            <a:off x="13316551" y="5690784"/>
            <a:ext cx="268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Qué modelo usar para predecir el margen ?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0293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Suavizado </a:t>
            </a:r>
            <a:r>
              <a:rPr lang="es-ES" sz="4400" dirty="0" err="1" smtClean="0"/>
              <a:t>kernel</a:t>
            </a:r>
            <a:r>
              <a:rPr lang="es-ES" sz="4400" dirty="0" smtClean="0"/>
              <a:t> </a:t>
            </a:r>
            <a:endParaRPr lang="es-CO" sz="4400" dirty="0"/>
          </a:p>
        </p:txBody>
      </p:sp>
      <p:sp>
        <p:nvSpPr>
          <p:cNvPr id="5" name="Rectángulo 4"/>
          <p:cNvSpPr/>
          <p:nvPr/>
        </p:nvSpPr>
        <p:spPr>
          <a:xfrm>
            <a:off x="1331329" y="1523869"/>
            <a:ext cx="159428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solidFill>
                  <a:srgbClr val="374151"/>
                </a:solidFill>
                <a:latin typeface="+mn-lt"/>
              </a:rPr>
              <a:t>Se agrupar 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los puntos de datos en estratos en los que el valor de  </a:t>
            </a:r>
            <a:r>
              <a:rPr lang="es-ES" sz="2400" dirty="0" smtClean="0">
                <a:solidFill>
                  <a:srgbClr val="374151"/>
                </a:solidFill>
                <a:latin typeface="+mn-lt"/>
              </a:rPr>
              <a:t>f(x)   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se puede suponer que es constante. Podemos hacer esta suposición porque pensamos que  </a:t>
            </a:r>
            <a:r>
              <a:rPr lang="es-ES" sz="2400" dirty="0" smtClean="0">
                <a:solidFill>
                  <a:srgbClr val="374151"/>
                </a:solidFill>
                <a:latin typeface="+mn-lt"/>
              </a:rPr>
              <a:t>f(x)  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cambia lentamente y, como resultado,  </a:t>
            </a:r>
            <a:r>
              <a:rPr lang="es-ES" sz="2400" dirty="0" smtClean="0">
                <a:solidFill>
                  <a:srgbClr val="374151"/>
                </a:solidFill>
                <a:latin typeface="+mn-lt"/>
              </a:rPr>
              <a:t>f(x)  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es casi constante en pequeñas ventanas de tiempo. Un ejemplo de esta idea para los </a:t>
            </a:r>
            <a:r>
              <a:rPr lang="es-ES" sz="2400" dirty="0" smtClean="0">
                <a:solidFill>
                  <a:srgbClr val="374151"/>
                </a:solidFill>
                <a:latin typeface="+mn-lt"/>
              </a:rPr>
              <a:t>datos, es </a:t>
            </a:r>
            <a:r>
              <a:rPr lang="es-ES" sz="2400" dirty="0">
                <a:solidFill>
                  <a:srgbClr val="374151"/>
                </a:solidFill>
                <a:latin typeface="+mn-lt"/>
              </a:rPr>
              <a:t>suponer que la opinión pública se mantuvo aproximadamente igual en el plazo de una semana.</a:t>
            </a:r>
            <a:endParaRPr lang="es-ES" sz="2400" dirty="0">
              <a:solidFill>
                <a:srgbClr val="374151"/>
              </a:solidFill>
              <a:latin typeface="+mn-lt"/>
            </a:endParaRPr>
          </a:p>
        </p:txBody>
      </p:sp>
      <p:pic>
        <p:nvPicPr>
          <p:cNvPr id="1026" name="Picture 2" descr="http://rafalab.dfci.harvard.edu/dslibro/libro_files/figure-html/binsmoother-expain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8" y="3451351"/>
            <a:ext cx="10972800" cy="67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3485" y="7286860"/>
            <a:ext cx="5781675" cy="8286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931445" y="3974347"/>
            <a:ext cx="5681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X</a:t>
            </a:r>
            <a:r>
              <a:rPr lang="es-ES" sz="1800" dirty="0" smtClean="0">
                <a:solidFill>
                  <a:srgbClr val="333333"/>
                </a:solidFill>
                <a:latin typeface="+mj-lt"/>
              </a:rPr>
              <a:t>0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, el día que esta en el centro de la semana,</a:t>
            </a:r>
          </a:p>
          <a:p>
            <a:pPr algn="ctr"/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Para </a:t>
            </a:r>
            <a:r>
              <a:rPr lang="es-ES" sz="2800" dirty="0">
                <a:solidFill>
                  <a:srgbClr val="333333"/>
                </a:solidFill>
                <a:latin typeface="+mj-lt"/>
              </a:rPr>
              <a:t>cualquier otro día 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X</a:t>
            </a:r>
            <a:r>
              <a:rPr lang="es-ES" sz="2800" dirty="0">
                <a:solidFill>
                  <a:srgbClr val="333333"/>
                </a:solidFill>
                <a:latin typeface="+mj-lt"/>
              </a:rPr>
              <a:t> tal que 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|X-X</a:t>
            </a:r>
            <a:r>
              <a:rPr lang="es-ES" sz="2000" dirty="0" smtClean="0">
                <a:solidFill>
                  <a:srgbClr val="333333"/>
                </a:solidFill>
                <a:latin typeface="+mj-lt"/>
              </a:rPr>
              <a:t>0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| ≤ 3.5, suponemos </a:t>
            </a:r>
            <a:r>
              <a:rPr lang="es-ES" sz="2800" dirty="0">
                <a:solidFill>
                  <a:srgbClr val="333333"/>
                </a:solidFill>
                <a:latin typeface="+mj-lt"/>
              </a:rPr>
              <a:t>que f(x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)</a:t>
            </a:r>
            <a:r>
              <a:rPr lang="es-ES" sz="2800" dirty="0">
                <a:solidFill>
                  <a:srgbClr val="333333"/>
                </a:solidFill>
                <a:latin typeface="+mj-lt"/>
              </a:rPr>
              <a:t> </a:t>
            </a:r>
            <a:r>
              <a:rPr lang="es-ES" sz="2800" dirty="0" smtClean="0">
                <a:solidFill>
                  <a:srgbClr val="333333"/>
                </a:solidFill>
                <a:latin typeface="+mj-lt"/>
              </a:rPr>
              <a:t>es una constante</a:t>
            </a:r>
            <a:endParaRPr lang="es-CO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842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06" y="2219982"/>
            <a:ext cx="8952271" cy="68137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36" y="6557923"/>
            <a:ext cx="3977309" cy="18793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52" y="3399259"/>
            <a:ext cx="2398717" cy="57242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77248" y="2369482"/>
            <a:ext cx="773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Tamaño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de la ventana, 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parámetro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de suavizado o </a:t>
            </a:r>
            <a:r>
              <a:rPr lang="es-ES" sz="2400" dirty="0" err="1">
                <a:solidFill>
                  <a:srgbClr val="333333"/>
                </a:solidFill>
                <a:latin typeface="+mj-lt"/>
              </a:rPr>
              <a:t>span</a:t>
            </a:r>
            <a:endParaRPr lang="es-CO" sz="2400" dirty="0">
              <a:latin typeface="+mj-lt"/>
            </a:endParaRPr>
          </a:p>
        </p:txBody>
      </p:sp>
      <p:sp>
        <p:nvSpPr>
          <p:cNvPr id="10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Parámetros de suavizado </a:t>
            </a:r>
            <a:endParaRPr lang="es-CO" sz="4400" dirty="0"/>
          </a:p>
        </p:txBody>
      </p:sp>
      <p:sp>
        <p:nvSpPr>
          <p:cNvPr id="8" name="Rectángulo 7"/>
          <p:cNvSpPr/>
          <p:nvPr/>
        </p:nvSpPr>
        <p:spPr>
          <a:xfrm>
            <a:off x="1334448" y="5319150"/>
            <a:ext cx="7027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Un buen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estimador de f(x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)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 es el promedio de </a:t>
            </a:r>
            <a:r>
              <a:rPr lang="es-ES" sz="2400" dirty="0" err="1" smtClean="0">
                <a:solidFill>
                  <a:srgbClr val="333333"/>
                </a:solidFill>
                <a:latin typeface="+mj-lt"/>
              </a:rPr>
              <a:t>Yi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 valores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en la ventana</a:t>
            </a:r>
            <a:endParaRPr lang="es-CO" sz="24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7249" y="2369482"/>
            <a:ext cx="55972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333333"/>
                </a:solidFill>
                <a:latin typeface="+mj-lt"/>
              </a:rPr>
              <a:t>El resultado final de la suavización de compartimientos es bastante 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ondulante</a:t>
            </a:r>
          </a:p>
          <a:p>
            <a:endParaRPr lang="es-ES" sz="2400" dirty="0">
              <a:solidFill>
                <a:srgbClr val="333333"/>
              </a:solidFill>
              <a:latin typeface="+mj-lt"/>
            </a:endParaRPr>
          </a:p>
          <a:p>
            <a:pPr algn="ctr"/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Cada vez que nos movemos cambiamos dos puntos</a:t>
            </a:r>
          </a:p>
          <a:p>
            <a:pPr algn="ctr"/>
            <a:endParaRPr lang="es-ES" sz="2400" dirty="0">
              <a:solidFill>
                <a:srgbClr val="333333"/>
              </a:solidFill>
              <a:latin typeface="+mj-lt"/>
            </a:endParaRPr>
          </a:p>
          <a:p>
            <a:pPr algn="ctr"/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Solución atenuar  con promedios ponderados. El centro mas peso que los puntos lejanos </a:t>
            </a:r>
          </a:p>
          <a:p>
            <a:pPr algn="ctr"/>
            <a:endParaRPr lang="es-CO" sz="2400" dirty="0">
              <a:latin typeface="+mj-lt"/>
            </a:endParaRPr>
          </a:p>
        </p:txBody>
      </p:sp>
      <p:sp>
        <p:nvSpPr>
          <p:cNvPr id="10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err="1" smtClean="0"/>
              <a:t>Kernels</a:t>
            </a:r>
            <a:r>
              <a:rPr lang="es-ES" sz="4400" dirty="0" smtClean="0"/>
              <a:t> </a:t>
            </a:r>
            <a:r>
              <a:rPr lang="es-ES" sz="4400" dirty="0" err="1" smtClean="0"/>
              <a:t>gausiano</a:t>
            </a:r>
            <a:endParaRPr lang="es-CO" sz="4400" dirty="0"/>
          </a:p>
        </p:txBody>
      </p:sp>
      <p:pic>
        <p:nvPicPr>
          <p:cNvPr id="3074" name="Picture 2" descr="http://rafalab.dfci.harvard.edu/dslibro/libro_files/figure-html/binsmoother-final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42" y="2249082"/>
            <a:ext cx="11094878" cy="68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7249" y="2369482"/>
            <a:ext cx="6068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Cada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punto recibe un peso 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de 0 o 1/N0</a:t>
            </a:r>
            <a:endParaRPr lang="es-ES" sz="2400" dirty="0">
              <a:solidFill>
                <a:srgbClr val="333333"/>
              </a:solidFill>
              <a:latin typeface="+mj-lt"/>
            </a:endParaRPr>
          </a:p>
          <a:p>
            <a:pPr algn="ctr"/>
            <a:r>
              <a:rPr lang="es-ES" sz="24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con N0  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el número de puntos en la semana</a:t>
            </a:r>
            <a:endParaRPr lang="es-CO" sz="2400" dirty="0">
              <a:latin typeface="+mj-lt"/>
            </a:endParaRPr>
          </a:p>
        </p:txBody>
      </p:sp>
      <p:sp>
        <p:nvSpPr>
          <p:cNvPr id="10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err="1" smtClean="0"/>
              <a:t>Kernels</a:t>
            </a:r>
            <a:r>
              <a:rPr lang="es-ES" sz="4400" dirty="0" smtClean="0"/>
              <a:t> </a:t>
            </a:r>
            <a:r>
              <a:rPr lang="es-ES" sz="4400" dirty="0" err="1" smtClean="0"/>
              <a:t>gausiano</a:t>
            </a:r>
            <a:endParaRPr lang="es-CO" sz="4400" dirty="0"/>
          </a:p>
        </p:txBody>
      </p:sp>
      <p:pic>
        <p:nvPicPr>
          <p:cNvPr id="4098" name="Picture 2" descr="http://rafalab.dfci.harvard.edu/dslibro/libro_files/figure-html/final-ksmooth-normal-kernel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983" y="2369482"/>
            <a:ext cx="10534564" cy="65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84" y="5544760"/>
            <a:ext cx="6653048" cy="33265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84" y="3968740"/>
            <a:ext cx="4108315" cy="124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7249" y="2369482"/>
            <a:ext cx="158867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333333"/>
                </a:solidFill>
                <a:latin typeface="+mj-lt"/>
              </a:rPr>
              <a:t>Una limitación del enfoque de suavización de compartimientos 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 son ventanas </a:t>
            </a:r>
            <a:r>
              <a:rPr lang="es-ES" sz="2400" dirty="0">
                <a:solidFill>
                  <a:srgbClr val="333333"/>
                </a:solidFill>
                <a:latin typeface="+mj-lt"/>
              </a:rPr>
              <a:t>pequeñas para que se cumpla el supuesto de que la función es aproximadamente constante. Como resultado, terminamos con un pequeño número de puntos de datos para promediar y obtener estimaciones </a:t>
            </a:r>
            <a:r>
              <a:rPr lang="es-ES" sz="2400" dirty="0" smtClean="0">
                <a:solidFill>
                  <a:srgbClr val="333333"/>
                </a:solidFill>
                <a:latin typeface="+mj-lt"/>
              </a:rPr>
              <a:t>imprecisas</a:t>
            </a:r>
          </a:p>
          <a:p>
            <a:pPr algn="ctr"/>
            <a:endParaRPr lang="es-ES" sz="2400" dirty="0">
              <a:solidFill>
                <a:srgbClr val="333333"/>
              </a:solidFill>
              <a:latin typeface="+mj-lt"/>
            </a:endParaRPr>
          </a:p>
          <a:p>
            <a:pPr algn="ctr"/>
            <a:endParaRPr lang="es-ES" sz="2400" dirty="0" smtClean="0">
              <a:solidFill>
                <a:srgbClr val="333333"/>
              </a:solidFill>
              <a:latin typeface="+mj-lt"/>
            </a:endParaRPr>
          </a:p>
          <a:p>
            <a:pPr algn="ctr"/>
            <a:endParaRPr lang="es-ES" sz="2400" dirty="0">
              <a:solidFill>
                <a:srgbClr val="333333"/>
              </a:solidFill>
              <a:latin typeface="+mj-lt"/>
            </a:endParaRPr>
          </a:p>
          <a:p>
            <a:pPr algn="ctr"/>
            <a:r>
              <a:rPr lang="es-ES" sz="2400" dirty="0">
                <a:latin typeface="+mj-lt"/>
              </a:rPr>
              <a:t>En lugar de suponer que la función es aproximadamente constante en una ventana, suponemos que la función es localmente </a:t>
            </a:r>
            <a:r>
              <a:rPr lang="es-ES" sz="2400" dirty="0" err="1" smtClean="0">
                <a:latin typeface="+mj-lt"/>
              </a:rPr>
              <a:t>líneal</a:t>
            </a:r>
            <a:r>
              <a:rPr lang="es-ES" sz="2400" dirty="0" smtClean="0">
                <a:latin typeface="+mj-lt"/>
              </a:rPr>
              <a:t>. De esta manera se consideran  ventanas de mayor tamaño y con un </a:t>
            </a:r>
            <a:r>
              <a:rPr lang="es-ES" sz="2400" dirty="0" err="1" smtClean="0">
                <a:latin typeface="+mj-lt"/>
              </a:rPr>
              <a:t>nùmero</a:t>
            </a:r>
            <a:r>
              <a:rPr lang="es-ES" sz="2400" dirty="0" smtClean="0">
                <a:latin typeface="+mj-lt"/>
              </a:rPr>
              <a:t> de datos mayor</a:t>
            </a:r>
            <a:endParaRPr lang="es-CO" sz="2400" dirty="0">
              <a:latin typeface="+mj-lt"/>
            </a:endParaRPr>
          </a:p>
        </p:txBody>
      </p:sp>
      <p:sp>
        <p:nvSpPr>
          <p:cNvPr id="10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Regresión </a:t>
            </a:r>
            <a:r>
              <a:rPr lang="es-ES" sz="4400" dirty="0"/>
              <a:t>ponderada local (</a:t>
            </a:r>
            <a:r>
              <a:rPr lang="es-ES" sz="4400" dirty="0" smtClean="0"/>
              <a:t>loess) </a:t>
            </a:r>
            <a:endParaRPr lang="es-CO" sz="4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71" y="7124700"/>
            <a:ext cx="7429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8" y="2199409"/>
            <a:ext cx="10734683" cy="74952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00876" y="3703357"/>
            <a:ext cx="61691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Para cada punto </a:t>
            </a:r>
            <a:r>
              <a:rPr lang="es-ES" sz="2800" dirty="0" smtClean="0">
                <a:latin typeface="MJXc-TeX-math-I"/>
              </a:rPr>
              <a:t>x</a:t>
            </a:r>
            <a:r>
              <a:rPr lang="es-ES" sz="2800" dirty="0" smtClean="0"/>
              <a:t>0</a:t>
            </a:r>
            <a:r>
              <a:rPr lang="es-ES" sz="2800" dirty="0"/>
              <a:t>, loess define una ventana y ajusta una línea dentro de esa ventana. </a:t>
            </a:r>
            <a:endParaRPr lang="es-ES" sz="2800" dirty="0" smtClean="0"/>
          </a:p>
          <a:p>
            <a:endParaRPr lang="es-ES" sz="2800" dirty="0"/>
          </a:p>
          <a:p>
            <a:endParaRPr lang="es-ES" sz="2800" dirty="0" smtClean="0"/>
          </a:p>
          <a:p>
            <a:r>
              <a:rPr lang="es-ES" sz="2800" dirty="0"/>
              <a:t>El valor ajustado en  </a:t>
            </a:r>
            <a:r>
              <a:rPr lang="es-ES" sz="2800" dirty="0" smtClean="0"/>
              <a:t>x0  </a:t>
            </a:r>
            <a:r>
              <a:rPr lang="es-ES" sz="2800" dirty="0"/>
              <a:t>se convierte en nuestro </a:t>
            </a:r>
            <a:r>
              <a:rPr lang="es-ES" sz="2800" dirty="0" smtClean="0"/>
              <a:t>estimador</a:t>
            </a:r>
            <a:endParaRPr lang="es-CO" sz="280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049791" y="435769"/>
            <a:ext cx="14519072" cy="1088100"/>
          </a:xfrm>
        </p:spPr>
        <p:txBody>
          <a:bodyPr/>
          <a:lstStyle/>
          <a:p>
            <a:pPr algn="ctr"/>
            <a:r>
              <a:rPr lang="es-ES" sz="4400" dirty="0" smtClean="0"/>
              <a:t>Regresión </a:t>
            </a:r>
            <a:r>
              <a:rPr lang="es-ES" sz="4400" dirty="0"/>
              <a:t>ponderada local (</a:t>
            </a:r>
            <a:r>
              <a:rPr lang="es-ES" sz="4400" dirty="0" smtClean="0"/>
              <a:t>loess) 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5095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QMUL colour palette">
      <a:dk1>
        <a:srgbClr val="253967"/>
      </a:dk1>
      <a:lt1>
        <a:srgbClr val="FFFFFF"/>
      </a:lt1>
      <a:dk2>
        <a:srgbClr val="32706A"/>
      </a:dk2>
      <a:lt2>
        <a:srgbClr val="C5A539"/>
      </a:lt2>
      <a:accent1>
        <a:srgbClr val="C2632C"/>
      </a:accent1>
      <a:accent2>
        <a:srgbClr val="6F2A6E"/>
      </a:accent2>
      <a:accent3>
        <a:srgbClr val="AD2D27"/>
      </a:accent3>
      <a:accent4>
        <a:srgbClr val="3B768E"/>
      </a:accent4>
      <a:accent5>
        <a:srgbClr val="F08E34"/>
      </a:accent5>
      <a:accent6>
        <a:srgbClr val="459CDD"/>
      </a:accent6>
      <a:hlink>
        <a:srgbClr val="5BB5C3"/>
      </a:hlink>
      <a:folHlink>
        <a:srgbClr val="FDEC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ULInformationClassificationTaxHTField0 xmlns="http://schemas.microsoft.com/sharepoint/v3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Protect</TermName>
          <TermId xmlns="http://schemas.microsoft.com/office/infopath/2007/PartnerControls">9124d8d9-0c1c-41e9-aa14-aba001e9a028</TermId>
        </TermInfo>
      </Terms>
    </QMULInformationClassificationTaxHTField0>
    <TaxKeywordTaxHTField xmlns="d5efd484-15aa-41a0-83f6-0646502cb6d6">
      <Terms xmlns="http://schemas.microsoft.com/office/infopath/2007/PartnerControls"/>
    </TaxKeywordTaxHTField>
    <TaxCatchAll xmlns="d5efd484-15aa-41a0-83f6-0646502cb6d6">
      <Value>1</Value>
    </TaxCatchAll>
    <QMULSchoolTaxHTField0 xmlns="http://schemas.microsoft.com/sharepoint/v3">
      <Terms xmlns="http://schemas.microsoft.com/office/infopath/2007/PartnerControls"/>
    </QMULSchoolTaxHTField0>
    <QMULDocumentTypeTaxHTField0 xmlns="http://schemas.microsoft.com/sharepoint/v3">
      <Terms xmlns="http://schemas.microsoft.com/office/infopath/2007/PartnerControls"/>
    </QMULDocumentTypeTaxHTField0>
    <QMULReviewDate xmlns="http://schemas.microsoft.com/sharepoint/v3" xsi:nil="true"/>
    <QMULOwner xmlns="http://schemas.microsoft.com/sharepoint/v3">
      <UserInfo>
        <DisplayName/>
        <AccountId xsi:nil="true"/>
        <AccountType/>
      </UserInfo>
    </QMULOwner>
    <QMULDepartmentTaxHTField0 xmlns="http://schemas.microsoft.com/sharepoint/v3">
      <Terms xmlns="http://schemas.microsoft.com/office/infopath/2007/PartnerControls"/>
    </QMULDepartmentTaxHTField0>
    <QMULAcademicYear xmlns="http://schemas.microsoft.com/sharepoint/v3" xsi:nil="true"/>
    <QMULLocationTaxHTField0 xmlns="http://schemas.microsoft.com/sharepoint/v3">
      <Terms xmlns="http://schemas.microsoft.com/office/infopath/2007/PartnerControls"/>
    </QMULLocationTaxHTField0>
    <QMULDocumentStatusTaxHTField0 xmlns="http://schemas.microsoft.com/sharepoint/v3">
      <Terms xmlns="http://schemas.microsoft.com/office/infopath/2007/PartnerControls"/>
    </QMULDocumentStatusTaxHTField0>
    <QMULProject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UL Document" ma:contentTypeID="0x0101005EA864BF41DF8A41860E925F5B29BCF500D91EBFF0A1B3574A9DC8F4E1CE038267" ma:contentTypeVersion="27" ma:contentTypeDescription="" ma:contentTypeScope="" ma:versionID="4aba8fa1d183c40b9655f0ac5e3179e2">
  <xsd:schema xmlns:xsd="http://www.w3.org/2001/XMLSchema" xmlns:xs="http://www.w3.org/2001/XMLSchema" xmlns:p="http://schemas.microsoft.com/office/2006/metadata/properties" xmlns:ns1="http://schemas.microsoft.com/sharepoint/v3" xmlns:ns2="d5efd484-15aa-41a0-83f6-0646502cb6d6" xmlns:ns3="cf777c9e-540d-4d76-87fc-3127c0780afa" targetNamespace="http://schemas.microsoft.com/office/2006/metadata/properties" ma:root="true" ma:fieldsID="f5d182ebe164ab1e4f3ed6b058047d00" ns1:_="" ns2:_="" ns3:_="">
    <xsd:import namespace="http://schemas.microsoft.com/sharepoint/v3"/>
    <xsd:import namespace="d5efd484-15aa-41a0-83f6-0646502cb6d6"/>
    <xsd:import namespace="cf777c9e-540d-4d76-87fc-3127c0780afa"/>
    <xsd:element name="properties">
      <xsd:complexType>
        <xsd:sequence>
          <xsd:element name="documentManagement">
            <xsd:complexType>
              <xsd:all>
                <xsd:element ref="ns1:QMULDocumentStatusTaxHTField0" minOccurs="0"/>
                <xsd:element ref="ns1:QMULDepartmentTaxHTField0" minOccurs="0"/>
                <xsd:element ref="ns1:QMULSchoolTaxHTField0" minOccurs="0"/>
                <xsd:element ref="ns1:QMULDocumentTypeTaxHTField0" minOccurs="0"/>
                <xsd:element ref="ns1:QMULLocationTaxHTField0" minOccurs="0"/>
                <xsd:element ref="ns1:QMULInformationClassificationTaxHTField0" minOccurs="0"/>
                <xsd:element ref="ns1:QMULAcademicYear" minOccurs="0"/>
                <xsd:element ref="ns1:QMULProject" minOccurs="0"/>
                <xsd:element ref="ns1:QMULReviewDate" minOccurs="0"/>
                <xsd:element ref="ns1:QMULOwner" minOccurs="0"/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QMULDocumentStatusTaxHTField0" ma:index="8" nillable="true" ma:taxonomy="true" ma:internalName="QMULDocumentStatusTaxHTField0" ma:taxonomyFieldName="QMULDocumentStatus" ma:displayName="Document Status" ma:default="" ma:fieldId="{083bdfb7-9f4e-4bc9-b582-62ed6b950f9e}" ma:sspId="9c18f9b8-5ae4-4f0b-a238-a922c51e2dda" ma:termSetId="780aba48-6c17-4ca0-84b9-f0207a09563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epartmentTaxHTField0" ma:index="10" nillable="true" ma:taxonomy="true" ma:internalName="QMULDepartmentTaxHTField0" ma:taxonomyFieldName="QMULDepartment" ma:displayName="Department" ma:readOnly="false" ma:default="" ma:fieldId="{2a7d89f9-5f8e-4c42-ab4f-aa1fc3002ea0}" ma:sspId="9c18f9b8-5ae4-4f0b-a238-a922c51e2dda" ma:termSetId="28874c57-2df5-45e8-a804-d15afc96d4e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SchoolTaxHTField0" ma:index="12" nillable="true" ma:taxonomy="true" ma:internalName="QMULSchoolTaxHTField0" ma:taxonomyFieldName="QMULSchool" ma:displayName="School" ma:readOnly="false" ma:default="" ma:fieldId="{46346f8e-3161-4021-8b14-3dcca2e3ca8d}" ma:sspId="9c18f9b8-5ae4-4f0b-a238-a922c51e2dda" ma:termSetId="0f9f7e9f-7d6b-4cae-9193-a3e3200f87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DocumentTypeTaxHTField0" ma:index="14" nillable="true" ma:taxonomy="true" ma:internalName="QMULDocumentTypeTaxHTField0" ma:taxonomyFieldName="QMULDocumentType" ma:displayName="Document Type" ma:default="" ma:fieldId="{2596c3af-0d77-4ea4-a15d-d3f71457b096}" ma:sspId="9c18f9b8-5ae4-4f0b-a238-a922c51e2dda" ma:termSetId="8ec3f1bd-c4f8-46a7-ae88-878ed3be39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LocationTaxHTField0" ma:index="16" nillable="true" ma:taxonomy="true" ma:internalName="QMULLocationTaxHTField0" ma:taxonomyFieldName="QMULLocation" ma:displayName="Location" ma:default="" ma:fieldId="{29b985f4-a05e-4f39-b5da-e9fb81ddaa79}" ma:sspId="9c18f9b8-5ae4-4f0b-a238-a922c51e2dda" ma:termSetId="5327f1c4-618f-4317-b197-fc29da39fa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InformationClassificationTaxHTField0" ma:index="18" nillable="true" ma:taxonomy="true" ma:internalName="QMULInformationClassificationTaxHTField0" ma:taxonomyFieldName="QMULInformationClassification" ma:displayName="Information Classification" ma:default="1;#Protect|9124d8d9-0c1c-41e9-aa14-aba001e9a028" ma:fieldId="{57b3469a-2ea1-4a06-a2d1-c99ce62a5d6f}" ma:sspId="9c18f9b8-5ae4-4f0b-a238-a922c51e2dda" ma:termSetId="a3d7b326-4e5e-4e73-95fa-6245adfab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MULAcademicYear" ma:index="20" nillable="true" ma:displayName="Academic Year" ma:decimals="0" ma:internalName="QMULAcademicYear" ma:percentage="FALSE">
      <xsd:simpleType>
        <xsd:restriction base="dms:Number">
          <xsd:maxInclusive value="9999"/>
          <xsd:minInclusive value="1000"/>
        </xsd:restriction>
      </xsd:simpleType>
    </xsd:element>
    <xsd:element name="QMULProject" ma:index="21" nillable="true" ma:displayName="Project" ma:internalName="QMULProject">
      <xsd:simpleType>
        <xsd:restriction base="dms:Text">
          <xsd:maxLength value="255"/>
        </xsd:restriction>
      </xsd:simpleType>
    </xsd:element>
    <xsd:element name="QMULReviewDate" ma:index="22" nillable="true" ma:displayName="Review Date" ma:format="DateOnly" ma:internalName="QMULReviewDate">
      <xsd:simpleType>
        <xsd:restriction base="dms:DateTime"/>
      </xsd:simpleType>
    </xsd:element>
    <xsd:element name="QMULOwner" ma:index="23" nillable="true" ma:displayName="Owner" ma:list="UserInfo" ma:SharePointGroup="0" ma:internalName="QMUL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efd484-15aa-41a0-83f6-0646502cb6d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Enterprise Keywords" ma:fieldId="{23f27201-bee3-471e-b2e7-b64fd8b7ca38}" ma:taxonomyMulti="true" ma:sspId="9c18f9b8-5ae4-4f0b-a238-a922c51e2dd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26" nillable="true" ma:displayName="Taxonomy Catch All Column" ma:hidden="true" ma:list="{32f25ea1-dfec-491d-8d1c-4af08cf1d33a}" ma:internalName="TaxCatchAll" ma:showField="CatchAllData" ma:web="3e8de2d5-1b04-48f1-a3ad-7e9e925d6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7" nillable="true" ma:displayName="Taxonomy Catch All Column1" ma:hidden="true" ma:list="{32f25ea1-dfec-491d-8d1c-4af08cf1d33a}" ma:internalName="TaxCatchAllLabel" ma:readOnly="true" ma:showField="CatchAllDataLabel" ma:web="3e8de2d5-1b04-48f1-a3ad-7e9e925d6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77c9e-540d-4d76-87fc-3127c0780a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9c18f9b8-5ae4-4f0b-a238-a922c51e2dda" ContentTypeId="0x0101005EA864BF41DF8A41860E925F5B29BCF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1ECF3E-2638-4280-B381-2FB8BFFABA14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sharepoint/v3"/>
    <ds:schemaRef ds:uri="d5efd484-15aa-41a0-83f6-0646502cb6d6"/>
    <ds:schemaRef ds:uri="http://schemas.microsoft.com/office/infopath/2007/PartnerControls"/>
    <ds:schemaRef ds:uri="cf777c9e-540d-4d76-87fc-3127c0780afa"/>
  </ds:schemaRefs>
</ds:datastoreItem>
</file>

<file path=customXml/itemProps2.xml><?xml version="1.0" encoding="utf-8"?>
<ds:datastoreItem xmlns:ds="http://schemas.openxmlformats.org/officeDocument/2006/customXml" ds:itemID="{5BB30B78-7028-41BF-A6A6-715CB2469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5efd484-15aa-41a0-83f6-0646502cb6d6"/>
    <ds:schemaRef ds:uri="cf777c9e-540d-4d76-87fc-3127c0780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121A2A-15B3-4EA3-BB06-8DE42646F720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1CDE814-663F-4537-8562-27D573A672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39314</TotalTime>
  <Words>629</Words>
  <Application>Microsoft Office PowerPoint</Application>
  <PresentationFormat>Personalizado</PresentationFormat>
  <Paragraphs>69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Source Sans Pro</vt:lpstr>
      <vt:lpstr>MJXc-TeX-math-I</vt:lpstr>
      <vt:lpstr>Calibri</vt:lpstr>
      <vt:lpstr>KaTeX_Math</vt:lpstr>
      <vt:lpstr>Arial</vt:lpstr>
      <vt:lpstr>Oswald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UECCI</cp:lastModifiedBy>
  <cp:revision>1827</cp:revision>
  <dcterms:modified xsi:type="dcterms:W3CDTF">2023-09-26T16:24:24Z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0x0101005EA864BF41DF8A41860E925F5B29BCF500D91EBFF0A1B3574A9DC8F4E1CE038267</vt:lpwstr>
  </property>
  <property fmtid="{D5CDD505-2E9C-101B-9397-08002B2CF9AE}" pid="3" name="QMULDepartment">
    <vt:lpwstr/>
  </property>
  <property fmtid="{D5CDD505-2E9C-101B-9397-08002B2CF9AE}" pid="4" name="QMULDocumentType">
    <vt:lpwstr/>
  </property>
  <property fmtid="{D5CDD505-2E9C-101B-9397-08002B2CF9AE}" pid="5" name="QMULSchool">
    <vt:lpwstr/>
  </property>
  <property fmtid="{D5CDD505-2E9C-101B-9397-08002B2CF9AE}" pid="6" name="TaxKeyword">
    <vt:lpwstr/>
  </property>
  <property fmtid="{D5CDD505-2E9C-101B-9397-08002B2CF9AE}" pid="7" name="QMULDocumentStatus">
    <vt:lpwstr/>
  </property>
  <property fmtid="{D5CDD505-2E9C-101B-9397-08002B2CF9AE}" pid="8" name="QMULInformationClassification">
    <vt:lpwstr>1;#Protect|9124d8d9-0c1c-41e9-aa14-aba001e9a028</vt:lpwstr>
  </property>
  <property fmtid="{D5CDD505-2E9C-101B-9397-08002B2CF9AE}" pid="9" name="QMULLocation">
    <vt:lpwstr/>
  </property>
</Properties>
</file>